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078366c4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078366c4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078366c401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078366c401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078366c401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078366c401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078366c401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078366c401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078366c401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078366c40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078366c401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078366c401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078366c40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078366c40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078366c40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078366c40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078366c40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078366c40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078366c40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078366c40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078366c40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078366c40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78366c401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078366c401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078366c401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078366c401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078366c401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078366c40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078366c401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078366c401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078366c40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078366c40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078366c40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078366c40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078366c401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078366c401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078366c40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078366c40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078366c401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078366c401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078366c401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078366c401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078366c401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078366c401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078366c40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078366c40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078366c401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078366c401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078366c401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078366c401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7.jp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3.jp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27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9.jp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12.jpg"/><Relationship Id="rId5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18.jp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23.jpg"/><Relationship Id="rId5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image" Target="../media/image17.jpg"/><Relationship Id="rId5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Relationship Id="rId4" Type="http://schemas.openxmlformats.org/officeDocument/2006/relationships/image" Target="../media/image25.jpg"/><Relationship Id="rId5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Relationship Id="rId4" Type="http://schemas.openxmlformats.org/officeDocument/2006/relationships/image" Target="../media/image14.jpg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Relationship Id="rId4" Type="http://schemas.openxmlformats.org/officeDocument/2006/relationships/image" Target="../media/image24.jpg"/><Relationship Id="rId5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Relationship Id="rId4" Type="http://schemas.openxmlformats.org/officeDocument/2006/relationships/image" Target="../media/image26.jpg"/><Relationship Id="rId5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Relationship Id="rId4" Type="http://schemas.openxmlformats.org/officeDocument/2006/relationships/image" Target="../media/image16.jpg"/><Relationship Id="rId5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Relationship Id="rId4" Type="http://schemas.openxmlformats.org/officeDocument/2006/relationships/image" Target="../media/image13.jpg"/><Relationship Id="rId5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jpg"/><Relationship Id="rId4" Type="http://schemas.openxmlformats.org/officeDocument/2006/relationships/image" Target="../media/image10.jpg"/><Relationship Id="rId5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jpg"/><Relationship Id="rId4" Type="http://schemas.openxmlformats.org/officeDocument/2006/relationships/image" Target="../media/image21.jpg"/><Relationship Id="rId5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g"/><Relationship Id="rId4" Type="http://schemas.openxmlformats.org/officeDocument/2006/relationships/image" Target="../media/image22.jpg"/><Relationship Id="rId5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jpg"/><Relationship Id="rId4" Type="http://schemas.openxmlformats.org/officeDocument/2006/relationships/image" Target="../media/image20.jpg"/><Relationship Id="rId5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jpg"/><Relationship Id="rId4" Type="http://schemas.openxmlformats.org/officeDocument/2006/relationships/image" Target="../media/image11.jpg"/><Relationship Id="rId5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jpg"/><Relationship Id="rId4" Type="http://schemas.openxmlformats.org/officeDocument/2006/relationships/image" Target="../media/image19.jpg"/><Relationship Id="rId5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jpg"/><Relationship Id="rId4" Type="http://schemas.openxmlformats.org/officeDocument/2006/relationships/image" Target="../media/image15.jp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087" y="0"/>
            <a:ext cx="7607789" cy="527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207" y="152400"/>
            <a:ext cx="726838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8505" y="152400"/>
            <a:ext cx="72517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125" y="304800"/>
            <a:ext cx="8069752" cy="4838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Google Shape;74;p16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75" name="Google Shape;75;p16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76" name="Google Shape;76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125" y="304800"/>
            <a:ext cx="8069752" cy="4838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83;p17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84" name="Google Shape;84;p17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85" name="Google Shape;85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750" y="304025"/>
            <a:ext cx="8064497" cy="48394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8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93" name="Google Shape;93;p18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94" name="Google Shape;94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40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9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02" name="Google Shape;102;p19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03" name="Google Shape;103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2675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20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11" name="Google Shape;111;p20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12" name="Google Shape;112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1475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21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20" name="Google Shape;120;p21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21" name="Google Shape;121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3675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22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29" name="Google Shape;129;p22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30" name="Google Shape;130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2275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23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38" name="Google Shape;138;p23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39" name="Google Shape;139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 rotWithShape="1">
          <a:blip r:embed="rId4">
            <a:alphaModFix/>
          </a:blip>
          <a:srcRect b="0" l="-2270" r="2269" t="0"/>
          <a:stretch/>
        </p:blipFill>
        <p:spPr>
          <a:xfrm>
            <a:off x="99405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" name="Google Shape;146;p24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47" name="Google Shape;147;p24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48" name="Google Shape;148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400" y="36715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25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56" name="Google Shape;156;p25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57" name="Google Shape;157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40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p26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65" name="Google Shape;165;p26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66" name="Google Shape;166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40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27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74" name="Google Shape;174;p27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75" name="Google Shape;175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40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2" name="Google Shape;182;p28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83" name="Google Shape;183;p28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84" name="Google Shape;184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2675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29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192" name="Google Shape;192;p29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193" name="Google Shape;193;p2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345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" name="Google Shape;200;p30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201" name="Google Shape;201;p30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202" name="Google Shape;202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40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9" name="Google Shape;209;p31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210" name="Google Shape;210;p31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211" name="Google Shape;211;p3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250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8" name="Google Shape;218;p32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219" name="Google Shape;219;p32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220" name="Google Shape;220;p3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6025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" name="Google Shape;227;p33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228" name="Google Shape;228;p33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229" name="Google Shape;229;p3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40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6" name="Google Shape;236;p34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237" name="Google Shape;237;p34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238" name="Google Shape;238;p3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40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35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246" name="Google Shape;246;p35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247" name="Google Shape;247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580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36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255" name="Google Shape;255;p36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256" name="Google Shape;256;p3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0" y="0"/>
            <a:ext cx="9092050" cy="52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250" y="304800"/>
            <a:ext cx="6845200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4" name="Google Shape;264;p37"/>
          <p:cNvGrpSpPr/>
          <p:nvPr/>
        </p:nvGrpSpPr>
        <p:grpSpPr>
          <a:xfrm>
            <a:off x="185945" y="147886"/>
            <a:ext cx="3276753" cy="542201"/>
            <a:chOff x="1343250" y="-457200"/>
            <a:chExt cx="6383700" cy="948900"/>
          </a:xfrm>
        </p:grpSpPr>
        <p:sp>
          <p:nvSpPr>
            <p:cNvPr id="265" name="Google Shape;265;p37"/>
            <p:cNvSpPr/>
            <p:nvPr/>
          </p:nvSpPr>
          <p:spPr>
            <a:xfrm>
              <a:off x="1343250" y="-457200"/>
              <a:ext cx="6383700" cy="948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FFFFF"/>
                </a:highlight>
              </a:endParaRPr>
            </a:p>
          </p:txBody>
        </p:sp>
        <p:pic>
          <p:nvPicPr>
            <p:cNvPr id="266" name="Google Shape;266;p3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63300" y="-381000"/>
              <a:ext cx="5943600" cy="76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